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0" r:id="rId4"/>
    <p:sldId id="284" r:id="rId5"/>
    <p:sldId id="285" r:id="rId6"/>
    <p:sldId id="286" r:id="rId7"/>
    <p:sldId id="287" r:id="rId8"/>
    <p:sldId id="293" r:id="rId9"/>
    <p:sldId id="269" r:id="rId10"/>
    <p:sldId id="288" r:id="rId11"/>
    <p:sldId id="289" r:id="rId12"/>
    <p:sldId id="290" r:id="rId13"/>
    <p:sldId id="291" r:id="rId14"/>
    <p:sldId id="292" r:id="rId15"/>
    <p:sldId id="283" r:id="rId16"/>
  </p:sldIdLst>
  <p:sldSz cx="9144000" cy="5143500" type="screen16x9"/>
  <p:notesSz cx="9144000" cy="6858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43" autoAdjust="0"/>
  </p:normalViewPr>
  <p:slideViewPr>
    <p:cSldViewPr>
      <p:cViewPr varScale="1">
        <p:scale>
          <a:sx n="92" d="100"/>
          <a:sy n="92" d="100"/>
        </p:scale>
        <p:origin x="-444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B9CBC-7111-455E-862D-0261C43F71BD}" type="datetimeFigureOut">
              <a:rPr lang="pl-PL" smtClean="0"/>
              <a:pPr/>
              <a:t>2017-09-11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267744" y="2139702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4400" dirty="0" smtClean="0">
                <a:solidFill>
                  <a:schemeClr val="bg1"/>
                </a:solidFill>
              </a:rPr>
              <a:t>Obecność I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sz="1400" dirty="0" smtClean="0">
                <a:solidFill>
                  <a:schemeClr val="bg1"/>
                </a:solidFill>
              </a:rPr>
              <a:t>Poznań 1987</a:t>
            </a:r>
            <a:endParaRPr lang="pl-PL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572000" y="47433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000" b="1" dirty="0" smtClean="0"/>
              <a:t>Teresa Murak</a:t>
            </a:r>
          </a:p>
          <a:p>
            <a:pPr algn="r"/>
            <a:r>
              <a:rPr lang="pl-PL" sz="1000" dirty="0" smtClean="0"/>
              <a:t>"Pragnienie, czuwanie, czynienie” performance</a:t>
            </a:r>
          </a:p>
        </p:txBody>
      </p:sp>
      <p:pic>
        <p:nvPicPr>
          <p:cNvPr id="23554" name="Picture 2" descr="C:\Users\Iza\Desktop\Archiwum Galerii ON\87_murak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9348" y="1131590"/>
            <a:ext cx="3930611" cy="2880320"/>
          </a:xfrm>
          <a:prstGeom prst="rect">
            <a:avLst/>
          </a:prstGeom>
          <a:noFill/>
        </p:spPr>
      </p:pic>
      <p:pic>
        <p:nvPicPr>
          <p:cNvPr id="23555" name="Picture 3" descr="C:\Users\Iza\Desktop\Archiwum Galerii ON\87_murak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781" y="1131590"/>
            <a:ext cx="3476627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572000" y="47433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000" b="1" dirty="0" smtClean="0"/>
              <a:t>Anna Nawrot</a:t>
            </a:r>
          </a:p>
          <a:p>
            <a:pPr algn="r"/>
            <a:r>
              <a:rPr lang="pl-PL" sz="1000" dirty="0" smtClean="0"/>
              <a:t>"Odczytanie", wystawa, performance</a:t>
            </a:r>
          </a:p>
        </p:txBody>
      </p:sp>
      <p:pic>
        <p:nvPicPr>
          <p:cNvPr id="24578" name="Picture 2" descr="C:\Users\Iza\Desktop\Archiwum Galerii ON\87_a-nawrot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8507" y="195486"/>
            <a:ext cx="2845621" cy="47042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572000" y="47433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000" b="1" dirty="0" err="1" smtClean="0"/>
              <a:t>IrenaNawrot</a:t>
            </a:r>
            <a:endParaRPr lang="pl-PL" sz="1000" b="1" dirty="0" smtClean="0"/>
          </a:p>
          <a:p>
            <a:pPr algn="r"/>
            <a:r>
              <a:rPr lang="pl-PL" sz="1000" dirty="0" smtClean="0"/>
              <a:t>"Małe i duże, Wspólne i niczyje", pokaz</a:t>
            </a:r>
          </a:p>
        </p:txBody>
      </p:sp>
      <p:pic>
        <p:nvPicPr>
          <p:cNvPr id="25605" name="Picture 5" descr="C:\Users\Iza\Desktop\Archiwum Galerii ON\87_i-nawrot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707" y="623377"/>
            <a:ext cx="7650709" cy="38925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572000" y="47433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000" b="1" dirty="0" err="1" smtClean="0"/>
              <a:t>IrenaNawrot</a:t>
            </a:r>
            <a:endParaRPr lang="pl-PL" sz="1000" b="1" dirty="0" smtClean="0"/>
          </a:p>
          <a:p>
            <a:pPr algn="r"/>
            <a:r>
              <a:rPr lang="pl-PL" sz="1000" dirty="0" smtClean="0"/>
              <a:t>"Małe i duże, Wspólne i niczyje", pokaz</a:t>
            </a:r>
          </a:p>
        </p:txBody>
      </p:sp>
      <p:pic>
        <p:nvPicPr>
          <p:cNvPr id="26627" name="Picture 3" descr="C:\Users\Iza\Desktop\Archiwum Galerii ON\87_i-nawrot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3443" y="267494"/>
            <a:ext cx="5984901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572000" y="47433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000" b="1" dirty="0" err="1" smtClean="0"/>
              <a:t>IrenaNawrot</a:t>
            </a:r>
            <a:endParaRPr lang="pl-PL" sz="1000" b="1" dirty="0" smtClean="0"/>
          </a:p>
          <a:p>
            <a:pPr algn="r"/>
            <a:r>
              <a:rPr lang="pl-PL" sz="1000" dirty="0" smtClean="0"/>
              <a:t>"Małe i duże, Wspólne i niczyje", pokaz</a:t>
            </a:r>
          </a:p>
        </p:txBody>
      </p:sp>
      <p:pic>
        <p:nvPicPr>
          <p:cNvPr id="27650" name="Picture 2" descr="C:\Users\Iza\Desktop\Archiwum Galerii ON\87_i-nawrot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67494"/>
            <a:ext cx="2913273" cy="4443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0"/>
            <a:ext cx="7772400" cy="1008112"/>
          </a:xfrm>
        </p:spPr>
        <p:txBody>
          <a:bodyPr>
            <a:normAutofit/>
          </a:bodyPr>
          <a:lstStyle/>
          <a:p>
            <a:r>
              <a:rPr lang="pl-PL" dirty="0" smtClean="0"/>
              <a:t>Obecność I</a:t>
            </a:r>
            <a:br>
              <a:rPr lang="pl-PL" dirty="0" smtClean="0"/>
            </a:br>
            <a:r>
              <a:rPr lang="pl-PL" sz="1600" dirty="0" smtClean="0"/>
              <a:t>Poznań 1987</a:t>
            </a:r>
            <a:endParaRPr lang="pl-PL" sz="1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1131590"/>
            <a:ext cx="8208912" cy="3744416"/>
          </a:xfrm>
        </p:spPr>
        <p:txBody>
          <a:bodyPr>
            <a:normAutofit/>
          </a:bodyPr>
          <a:lstStyle/>
          <a:p>
            <a:endParaRPr lang="pl-PL" sz="800" dirty="0" smtClean="0">
              <a:solidFill>
                <a:schemeClr val="tx1"/>
              </a:solidFill>
            </a:endParaRPr>
          </a:p>
          <a:p>
            <a:r>
              <a:rPr lang="pl-PL" sz="2000" dirty="0" smtClean="0">
                <a:solidFill>
                  <a:schemeClr val="tx1"/>
                </a:solidFill>
              </a:rPr>
              <a:t>Galeria ON</a:t>
            </a:r>
          </a:p>
          <a:p>
            <a:endParaRPr lang="pl-PL" sz="1000" dirty="0" smtClean="0">
              <a:solidFill>
                <a:schemeClr val="tx1"/>
              </a:solidFill>
            </a:endParaRPr>
          </a:p>
          <a:p>
            <a:r>
              <a:rPr lang="pl-PL" sz="2000" dirty="0" smtClean="0">
                <a:solidFill>
                  <a:schemeClr val="tx1"/>
                </a:solidFill>
              </a:rPr>
              <a:t>Galeria Kontakt</a:t>
            </a:r>
          </a:p>
          <a:p>
            <a:endParaRPr lang="pl-PL" sz="1000" dirty="0" smtClean="0">
              <a:solidFill>
                <a:schemeClr val="tx1"/>
              </a:solidFill>
            </a:endParaRPr>
          </a:p>
          <a:p>
            <a:r>
              <a:rPr lang="pl-PL" sz="2000" dirty="0" smtClean="0">
                <a:solidFill>
                  <a:schemeClr val="tx1"/>
                </a:solidFill>
              </a:rPr>
              <a:t>Galeria </a:t>
            </a:r>
            <a:r>
              <a:rPr lang="pl-PL" sz="2000" dirty="0" smtClean="0">
                <a:solidFill>
                  <a:schemeClr val="tx1"/>
                </a:solidFill>
              </a:rPr>
              <a:t>Wielka 19</a:t>
            </a:r>
          </a:p>
          <a:p>
            <a:r>
              <a:rPr lang="pl-PL" sz="1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pl-PL" sz="2000" dirty="0" smtClean="0">
                <a:solidFill>
                  <a:schemeClr val="tx1"/>
                </a:solidFill>
              </a:rPr>
              <a:t>DNO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r>
              <a:rPr lang="pl-PL" sz="800" dirty="0" smtClean="0">
                <a:solidFill>
                  <a:schemeClr val="tx1"/>
                </a:solidFill>
              </a:rPr>
              <a:t>(PWSSP)</a:t>
            </a:r>
          </a:p>
          <a:p>
            <a:endParaRPr lang="pl-PL" sz="1400" dirty="0" smtClean="0">
              <a:solidFill>
                <a:schemeClr val="tx1"/>
              </a:solidFill>
            </a:endParaRPr>
          </a:p>
          <a:p>
            <a:r>
              <a:rPr lang="pl-PL" sz="1400" dirty="0" smtClean="0">
                <a:solidFill>
                  <a:schemeClr val="tx1"/>
                </a:solidFill>
              </a:rPr>
              <a:t>Izabella Gustowska, Aleksandra </a:t>
            </a:r>
            <a:r>
              <a:rPr lang="pl-PL" sz="1400" dirty="0" err="1" smtClean="0">
                <a:solidFill>
                  <a:schemeClr val="tx1"/>
                </a:solidFill>
              </a:rPr>
              <a:t>Hołowina</a:t>
            </a:r>
            <a:r>
              <a:rPr lang="pl-PL" sz="1400" dirty="0" smtClean="0">
                <a:solidFill>
                  <a:schemeClr val="tx1"/>
                </a:solidFill>
              </a:rPr>
              <a:t>, Danuta Mączak, Anna Płotnicka, </a:t>
            </a:r>
          </a:p>
          <a:p>
            <a:r>
              <a:rPr lang="pl-PL" sz="1400" dirty="0" smtClean="0">
                <a:solidFill>
                  <a:schemeClr val="tx1"/>
                </a:solidFill>
              </a:rPr>
              <a:t>Krystyna Piotrowska, Anna M. Potocka, Joanna Przybyła, </a:t>
            </a:r>
            <a:r>
              <a:rPr lang="pl-PL" sz="1400" dirty="0" err="1" smtClean="0">
                <a:solidFill>
                  <a:schemeClr val="tx1"/>
                </a:solidFill>
              </a:rPr>
              <a:t>Eva</a:t>
            </a:r>
            <a:r>
              <a:rPr lang="pl-PL" sz="1400" dirty="0" smtClean="0">
                <a:solidFill>
                  <a:schemeClr val="tx1"/>
                </a:solidFill>
              </a:rPr>
              <a:t> M. </a:t>
            </a:r>
            <a:r>
              <a:rPr lang="pl-PL" sz="1400" dirty="0" err="1" smtClean="0">
                <a:solidFill>
                  <a:schemeClr val="tx1"/>
                </a:solidFill>
              </a:rPr>
              <a:t>Schon</a:t>
            </a:r>
            <a:r>
              <a:rPr lang="pl-PL" sz="1400" dirty="0" smtClean="0">
                <a:solidFill>
                  <a:schemeClr val="tx1"/>
                </a:solidFill>
              </a:rPr>
              <a:t>, Adriena </a:t>
            </a:r>
            <a:r>
              <a:rPr lang="pl-PL" sz="1400" dirty="0" err="1" smtClean="0">
                <a:solidFill>
                  <a:schemeClr val="tx1"/>
                </a:solidFill>
              </a:rPr>
              <a:t>Simotova</a:t>
            </a:r>
            <a:r>
              <a:rPr lang="pl-PL" sz="1400" dirty="0" smtClean="0">
                <a:solidFill>
                  <a:schemeClr val="tx1"/>
                </a:solidFill>
              </a:rPr>
              <a:t>, Lidia </a:t>
            </a:r>
            <a:r>
              <a:rPr lang="pl-PL" sz="1400" dirty="0" smtClean="0">
                <a:solidFill>
                  <a:schemeClr val="tx1"/>
                </a:solidFill>
              </a:rPr>
              <a:t>Zielińska</a:t>
            </a:r>
          </a:p>
          <a:p>
            <a:r>
              <a:rPr lang="pl-PL" sz="1400" dirty="0" smtClean="0">
                <a:solidFill>
                  <a:schemeClr val="tx1"/>
                </a:solidFill>
              </a:rPr>
              <a:t>Kuratorka: Izabella Gustowska</a:t>
            </a:r>
          </a:p>
          <a:p>
            <a:endParaRPr lang="pl-PL" sz="1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Archiwum Galerii ON\87_obecnosc_maczak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7494"/>
            <a:ext cx="5760640" cy="4344419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572000" y="47433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000" b="1" dirty="0" smtClean="0"/>
              <a:t>Danuta Mączak</a:t>
            </a:r>
          </a:p>
          <a:p>
            <a:pPr algn="r"/>
            <a:r>
              <a:rPr lang="pl-PL" sz="1000" dirty="0" smtClean="0"/>
              <a:t>Galeria 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572000" y="47433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000" b="1" dirty="0" smtClean="0"/>
              <a:t>Krystyna Piotrowska</a:t>
            </a:r>
          </a:p>
          <a:p>
            <a:pPr algn="r"/>
            <a:r>
              <a:rPr lang="pl-PL" sz="1000" dirty="0" smtClean="0"/>
              <a:t>Galeria Wielka 19</a:t>
            </a:r>
          </a:p>
        </p:txBody>
      </p:sp>
      <p:pic>
        <p:nvPicPr>
          <p:cNvPr id="19458" name="Picture 2" descr="D:\Archiwum Galerii ON\87_obecnosc_piotrows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67494"/>
            <a:ext cx="5872760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572000" y="47433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000" b="1" dirty="0" smtClean="0"/>
              <a:t>Joanna Przybyła</a:t>
            </a:r>
          </a:p>
          <a:p>
            <a:pPr algn="r"/>
            <a:r>
              <a:rPr lang="pl-PL" sz="1000" dirty="0" smtClean="0"/>
              <a:t>Galeria </a:t>
            </a:r>
            <a:r>
              <a:rPr lang="pl-PL" sz="1000" dirty="0" smtClean="0"/>
              <a:t>Kontakt</a:t>
            </a:r>
            <a:endParaRPr lang="pl-PL" sz="1000" dirty="0" smtClean="0"/>
          </a:p>
        </p:txBody>
      </p:sp>
      <p:pic>
        <p:nvPicPr>
          <p:cNvPr id="20482" name="Picture 2" descr="D:\Archiwum Galerii ON\87_obecnosc_przybyl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43558"/>
            <a:ext cx="4953714" cy="3456384"/>
          </a:xfrm>
          <a:prstGeom prst="rect">
            <a:avLst/>
          </a:prstGeom>
          <a:noFill/>
        </p:spPr>
      </p:pic>
      <p:pic>
        <p:nvPicPr>
          <p:cNvPr id="20483" name="Picture 3" descr="D:\Archiwum Galerii ON\87_obecnosc_przybyl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263" y="1707654"/>
            <a:ext cx="2724209" cy="2554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572000" y="47433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000" b="1" dirty="0" smtClean="0"/>
              <a:t>Ewa Maria </a:t>
            </a:r>
            <a:r>
              <a:rPr lang="pl-PL" sz="1000" b="1" dirty="0" err="1" smtClean="0"/>
              <a:t>Schön</a:t>
            </a:r>
            <a:endParaRPr lang="pl-PL" sz="1000" b="1" dirty="0" smtClean="0"/>
          </a:p>
          <a:p>
            <a:pPr algn="r"/>
            <a:r>
              <a:rPr lang="pl-PL" sz="1000" dirty="0" smtClean="0"/>
              <a:t>DNO (PWSSP)</a:t>
            </a:r>
          </a:p>
        </p:txBody>
      </p:sp>
      <p:pic>
        <p:nvPicPr>
          <p:cNvPr id="21506" name="Picture 2" descr="D:\Archiwum Galerii ON\87_obecnosc_scho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627534"/>
            <a:ext cx="5891907" cy="3883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572000" y="47433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000" b="1" dirty="0" smtClean="0"/>
              <a:t>Izabella Gustowska</a:t>
            </a:r>
          </a:p>
          <a:p>
            <a:pPr algn="r"/>
            <a:r>
              <a:rPr lang="pl-PL" sz="1000" dirty="0" smtClean="0"/>
              <a:t>Galeria Kontakt</a:t>
            </a:r>
          </a:p>
        </p:txBody>
      </p:sp>
      <p:pic>
        <p:nvPicPr>
          <p:cNvPr id="22530" name="Picture 2" descr="D:\Archiwum Galerii ON\IG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8236" y="915566"/>
            <a:ext cx="3575654" cy="2448272"/>
          </a:xfrm>
          <a:prstGeom prst="rect">
            <a:avLst/>
          </a:prstGeom>
          <a:noFill/>
        </p:spPr>
      </p:pic>
      <p:pic>
        <p:nvPicPr>
          <p:cNvPr id="22531" name="Picture 3" descr="D:\Archiwum Galerii ON\IG 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15566"/>
            <a:ext cx="2998604" cy="2448272"/>
          </a:xfrm>
          <a:prstGeom prst="rect">
            <a:avLst/>
          </a:prstGeom>
          <a:noFill/>
        </p:spPr>
      </p:pic>
      <p:pic>
        <p:nvPicPr>
          <p:cNvPr id="22532" name="Picture 4" descr="D:\Archiwum Galerii ON\IG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7048" y="3651870"/>
            <a:ext cx="1370856" cy="998767"/>
          </a:xfrm>
          <a:prstGeom prst="rect">
            <a:avLst/>
          </a:prstGeom>
          <a:noFill/>
        </p:spPr>
      </p:pic>
      <p:pic>
        <p:nvPicPr>
          <p:cNvPr id="22533" name="Picture 5" descr="D:\Archiwum Galerii ON\IGa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5200" y="3651870"/>
            <a:ext cx="1370856" cy="998767"/>
          </a:xfrm>
          <a:prstGeom prst="rect">
            <a:avLst/>
          </a:prstGeom>
          <a:noFill/>
        </p:spPr>
      </p:pic>
      <p:pic>
        <p:nvPicPr>
          <p:cNvPr id="22534" name="Picture 6" descr="D:\Archiwum Galerii ON\IGa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3352" y="3651870"/>
            <a:ext cx="1370856" cy="9987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572000" y="47433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000" b="1" dirty="0" smtClean="0"/>
              <a:t>Lidia Zielińska</a:t>
            </a:r>
          </a:p>
          <a:p>
            <a:pPr algn="r"/>
            <a:r>
              <a:rPr lang="pl-PL" sz="1000" dirty="0" smtClean="0"/>
              <a:t>Galeria ON</a:t>
            </a:r>
          </a:p>
        </p:txBody>
      </p:sp>
      <p:pic>
        <p:nvPicPr>
          <p:cNvPr id="1026" name="Picture 2" descr="C:\Users\Iza\Desktop\Archiwum Galerii ON\88_obecnosc_zielins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0612"/>
            <a:ext cx="3988366" cy="2957562"/>
          </a:xfrm>
          <a:prstGeom prst="rect">
            <a:avLst/>
          </a:prstGeom>
          <a:noFill/>
        </p:spPr>
      </p:pic>
      <p:pic>
        <p:nvPicPr>
          <p:cNvPr id="1027" name="Picture 3" descr="C:\Users\Iza\Desktop\Archiwum Galerii ON\88_obecnosc_zielinska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0612"/>
            <a:ext cx="4248472" cy="2963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771800" y="1491630"/>
            <a:ext cx="346404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chemeClr val="bg1"/>
                </a:solidFill>
              </a:rPr>
              <a:t>CD 1987</a:t>
            </a:r>
            <a:r>
              <a:rPr lang="pl-PL" sz="3200" dirty="0">
                <a:solidFill>
                  <a:schemeClr val="bg1"/>
                </a:solidFill>
              </a:rPr>
              <a:t/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Galeria ON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94</Words>
  <Application>Microsoft Office PowerPoint</Application>
  <PresentationFormat>Pokaz na ekranie (16:9)</PresentationFormat>
  <Paragraphs>37</Paragraphs>
  <Slides>15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Motyw pakietu Office</vt:lpstr>
      <vt:lpstr>Slajd 1</vt:lpstr>
      <vt:lpstr>Obecność I Poznań 1987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Iza</dc:creator>
  <cp:lastModifiedBy>Iza</cp:lastModifiedBy>
  <cp:revision>24</cp:revision>
  <dcterms:created xsi:type="dcterms:W3CDTF">2017-09-11T13:54:26Z</dcterms:created>
  <dcterms:modified xsi:type="dcterms:W3CDTF">2017-09-11T16:44:19Z</dcterms:modified>
</cp:coreProperties>
</file>