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60" r:id="rId5"/>
    <p:sldId id="259" r:id="rId6"/>
    <p:sldId id="261" r:id="rId7"/>
    <p:sldId id="262" r:id="rId8"/>
    <p:sldId id="284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2" r:id="rId28"/>
    <p:sldId id="283" r:id="rId29"/>
    <p:sldId id="281" r:id="rId30"/>
  </p:sldIdLst>
  <p:sldSz cx="9144000" cy="5143500" type="screen16x9"/>
  <p:notesSz cx="9144000" cy="6858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643" autoAdjust="0"/>
  </p:normalViewPr>
  <p:slideViewPr>
    <p:cSldViewPr>
      <p:cViewPr varScale="1">
        <p:scale>
          <a:sx n="142" d="100"/>
          <a:sy n="142" d="100"/>
        </p:scale>
        <p:origin x="-108" y="-9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B9CBC-7111-455E-862D-0261C43F71BD}" type="datetimeFigureOut">
              <a:rPr lang="pl-PL" smtClean="0"/>
              <a:pPr/>
              <a:t>2017-09-14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1DA3C-C349-42F0-AA81-ABDCCE15446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B9CBC-7111-455E-862D-0261C43F71BD}" type="datetimeFigureOut">
              <a:rPr lang="pl-PL" smtClean="0"/>
              <a:pPr/>
              <a:t>2017-09-14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1DA3C-C349-42F0-AA81-ABDCCE15446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B9CBC-7111-455E-862D-0261C43F71BD}" type="datetimeFigureOut">
              <a:rPr lang="pl-PL" smtClean="0"/>
              <a:pPr/>
              <a:t>2017-09-14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1DA3C-C349-42F0-AA81-ABDCCE15446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B9CBC-7111-455E-862D-0261C43F71BD}" type="datetimeFigureOut">
              <a:rPr lang="pl-PL" smtClean="0"/>
              <a:pPr/>
              <a:t>2017-09-14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1DA3C-C349-42F0-AA81-ABDCCE15446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B9CBC-7111-455E-862D-0261C43F71BD}" type="datetimeFigureOut">
              <a:rPr lang="pl-PL" smtClean="0"/>
              <a:pPr/>
              <a:t>2017-09-14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1DA3C-C349-42F0-AA81-ABDCCE15446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B9CBC-7111-455E-862D-0261C43F71BD}" type="datetimeFigureOut">
              <a:rPr lang="pl-PL" smtClean="0"/>
              <a:pPr/>
              <a:t>2017-09-14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1DA3C-C349-42F0-AA81-ABDCCE15446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B9CBC-7111-455E-862D-0261C43F71BD}" type="datetimeFigureOut">
              <a:rPr lang="pl-PL" smtClean="0"/>
              <a:pPr/>
              <a:t>2017-09-14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1DA3C-C349-42F0-AA81-ABDCCE15446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B9CBC-7111-455E-862D-0261C43F71BD}" type="datetimeFigureOut">
              <a:rPr lang="pl-PL" smtClean="0"/>
              <a:pPr/>
              <a:t>2017-09-14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1DA3C-C349-42F0-AA81-ABDCCE15446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B9CBC-7111-455E-862D-0261C43F71BD}" type="datetimeFigureOut">
              <a:rPr lang="pl-PL" smtClean="0"/>
              <a:pPr/>
              <a:t>2017-09-14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1DA3C-C349-42F0-AA81-ABDCCE15446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B9CBC-7111-455E-862D-0261C43F71BD}" type="datetimeFigureOut">
              <a:rPr lang="pl-PL" smtClean="0"/>
              <a:pPr/>
              <a:t>2017-09-14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1DA3C-C349-42F0-AA81-ABDCCE15446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B9CBC-7111-455E-862D-0261C43F71BD}" type="datetimeFigureOut">
              <a:rPr lang="pl-PL" smtClean="0"/>
              <a:pPr/>
              <a:t>2017-09-14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1DA3C-C349-42F0-AA81-ABDCCE15446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B9CBC-7111-455E-862D-0261C43F71BD}" type="datetimeFigureOut">
              <a:rPr lang="pl-PL" smtClean="0"/>
              <a:pPr/>
              <a:t>2017-09-14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A1DA3C-C349-42F0-AA81-ABDCCE15446B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Archiwum Galerii ON\92_obecnosc_katalo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339502"/>
            <a:ext cx="3018110" cy="4516842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2915816" y="339502"/>
            <a:ext cx="32403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Anna </a:t>
            </a:r>
            <a:r>
              <a:rPr lang="pl-PL" dirty="0" err="1" smtClean="0"/>
              <a:t>Kutera</a:t>
            </a:r>
            <a:endParaRPr lang="pl-PL" dirty="0" smtClean="0"/>
          </a:p>
          <a:p>
            <a:pPr algn="ctr"/>
            <a:r>
              <a:rPr lang="pl-PL" dirty="0" smtClean="0"/>
              <a:t>„Mój Dom”</a:t>
            </a:r>
            <a:br>
              <a:rPr lang="pl-PL" dirty="0" smtClean="0"/>
            </a:br>
            <a:r>
              <a:rPr lang="pl-PL" dirty="0" smtClean="0"/>
              <a:t>1990</a:t>
            </a:r>
            <a:endParaRPr lang="pl-PL" dirty="0"/>
          </a:p>
        </p:txBody>
      </p:sp>
      <p:pic>
        <p:nvPicPr>
          <p:cNvPr id="4098" name="Picture 2" descr="D:\Archiwum Galerii ON\92_obecnosc_ars_kutera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1840383"/>
            <a:ext cx="4104456" cy="2990357"/>
          </a:xfrm>
          <a:prstGeom prst="rect">
            <a:avLst/>
          </a:prstGeom>
          <a:noFill/>
        </p:spPr>
      </p:pic>
      <p:pic>
        <p:nvPicPr>
          <p:cNvPr id="4099" name="Picture 3" descr="D:\Archiwum Galerii ON\92_obecnosc_ars_kutera_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67494"/>
            <a:ext cx="3271308" cy="4536504"/>
          </a:xfrm>
          <a:prstGeom prst="rect">
            <a:avLst/>
          </a:prstGeom>
          <a:noFill/>
        </p:spPr>
      </p:pic>
      <p:pic>
        <p:nvPicPr>
          <p:cNvPr id="4100" name="Picture 4" descr="D:\Archiwum Galerii ON\92_obecnosc_ars_kutera_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288" y="267494"/>
            <a:ext cx="1603723" cy="12920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2915816" y="339502"/>
            <a:ext cx="32403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Natalia LL</a:t>
            </a:r>
          </a:p>
          <a:p>
            <a:pPr algn="ctr"/>
            <a:r>
              <a:rPr lang="pl-PL" dirty="0" smtClean="0"/>
              <a:t>„Pejzaż Eschatologiczny”</a:t>
            </a:r>
            <a:br>
              <a:rPr lang="pl-PL" dirty="0" smtClean="0"/>
            </a:br>
            <a:r>
              <a:rPr lang="pl-PL" dirty="0" smtClean="0"/>
              <a:t>1990</a:t>
            </a:r>
            <a:endParaRPr lang="pl-PL" dirty="0"/>
          </a:p>
        </p:txBody>
      </p:sp>
      <p:pic>
        <p:nvPicPr>
          <p:cNvPr id="5122" name="Picture 2" descr="D:\Archiwum Galerii ON\92_obecnosc_ars_LL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7495"/>
            <a:ext cx="2918684" cy="2232248"/>
          </a:xfrm>
          <a:prstGeom prst="rect">
            <a:avLst/>
          </a:prstGeom>
          <a:noFill/>
        </p:spPr>
      </p:pic>
      <p:pic>
        <p:nvPicPr>
          <p:cNvPr id="5124" name="Picture 4" descr="D:\Archiwum Galerii ON\92_obecnosc_ars_LL_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1587109"/>
            <a:ext cx="5013771" cy="3323996"/>
          </a:xfrm>
          <a:prstGeom prst="rect">
            <a:avLst/>
          </a:prstGeom>
          <a:noFill/>
        </p:spPr>
      </p:pic>
      <p:pic>
        <p:nvPicPr>
          <p:cNvPr id="5125" name="Picture 5" descr="D:\Archiwum Galerii ON\92_obecnosc_ars_LL_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2859782"/>
            <a:ext cx="2952328" cy="20120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2915816" y="339502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Małgorzata </a:t>
            </a:r>
            <a:r>
              <a:rPr lang="pl-PL" dirty="0" err="1" smtClean="0"/>
              <a:t>Niedzielko</a:t>
            </a:r>
            <a:endParaRPr lang="pl-PL" dirty="0" smtClean="0"/>
          </a:p>
        </p:txBody>
      </p:sp>
      <p:pic>
        <p:nvPicPr>
          <p:cNvPr id="6146" name="Picture 2" descr="D:\Archiwum Galerii ON\92_obecnosc_ars_niedzielko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31590"/>
            <a:ext cx="2837747" cy="3791322"/>
          </a:xfrm>
          <a:prstGeom prst="rect">
            <a:avLst/>
          </a:prstGeom>
          <a:noFill/>
        </p:spPr>
      </p:pic>
      <p:pic>
        <p:nvPicPr>
          <p:cNvPr id="6147" name="Picture 3" descr="D:\Archiwum Galerii ON\92_obecnosc_ars_niedzielko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119259"/>
            <a:ext cx="3641924" cy="3766657"/>
          </a:xfrm>
          <a:prstGeom prst="rect">
            <a:avLst/>
          </a:prstGeom>
          <a:noFill/>
        </p:spPr>
      </p:pic>
      <p:pic>
        <p:nvPicPr>
          <p:cNvPr id="6148" name="Picture 4" descr="D:\Archiwum Galerii ON\92_obecnosc_ars_niedzielko-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2643758"/>
            <a:ext cx="1590876" cy="22648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2915816" y="339502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Anna Płotnicka</a:t>
            </a:r>
          </a:p>
        </p:txBody>
      </p:sp>
      <p:pic>
        <p:nvPicPr>
          <p:cNvPr id="7170" name="Picture 2" descr="D:\Archiwum Galerii ON\92_obecnosc_ars_plotnick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95486"/>
            <a:ext cx="2664296" cy="48207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2915816" y="339502"/>
            <a:ext cx="32403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Krystyna Piotrowska</a:t>
            </a:r>
          </a:p>
          <a:p>
            <a:pPr algn="ctr"/>
            <a:r>
              <a:rPr lang="pl-PL" dirty="0" smtClean="0"/>
              <a:t>„Teatr Prywatny Grzegorza G”</a:t>
            </a:r>
            <a:br>
              <a:rPr lang="pl-PL" dirty="0" smtClean="0"/>
            </a:br>
            <a:r>
              <a:rPr lang="pl-PL" dirty="0" smtClean="0"/>
              <a:t>1991</a:t>
            </a:r>
            <a:endParaRPr lang="pl-PL" dirty="0"/>
          </a:p>
        </p:txBody>
      </p:sp>
      <p:pic>
        <p:nvPicPr>
          <p:cNvPr id="8194" name="Picture 2" descr="D:\Archiwum Galerii ON\92_obecnosc_ars_piotrowsk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1779662"/>
            <a:ext cx="4392488" cy="30217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2771800" y="1491630"/>
            <a:ext cx="346404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dirty="0" smtClean="0">
                <a:solidFill>
                  <a:schemeClr val="bg1"/>
                </a:solidFill>
              </a:rPr>
              <a:t>Galeria ON </a:t>
            </a:r>
            <a:br>
              <a:rPr lang="pl-PL" sz="5400" dirty="0" smtClean="0">
                <a:solidFill>
                  <a:schemeClr val="bg1"/>
                </a:solidFill>
              </a:rPr>
            </a:br>
            <a:r>
              <a:rPr lang="pl-PL" sz="3200" dirty="0" smtClean="0">
                <a:solidFill>
                  <a:schemeClr val="bg1"/>
                </a:solidFill>
              </a:rPr>
              <a:t>(PWSSP) – Fredry 7</a:t>
            </a:r>
          </a:p>
          <a:p>
            <a:pPr algn="ctr"/>
            <a:r>
              <a:rPr lang="pl-PL" sz="5400" dirty="0" smtClean="0">
                <a:solidFill>
                  <a:schemeClr val="bg1"/>
                </a:solidFill>
              </a:rPr>
              <a:t>4 x 1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2915816" y="339502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Zuzanna Baranowska</a:t>
            </a:r>
          </a:p>
        </p:txBody>
      </p:sp>
      <p:pic>
        <p:nvPicPr>
          <p:cNvPr id="9218" name="Picture 2" descr="D:\Archiwum Galerii ON\92_obecnosc_on_baranowsk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1059582"/>
            <a:ext cx="4525417" cy="384436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2915816" y="339502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Agata Michowska</a:t>
            </a:r>
          </a:p>
        </p:txBody>
      </p:sp>
      <p:pic>
        <p:nvPicPr>
          <p:cNvPr id="11266" name="Picture 2" descr="D:\Archiwum Galerii ON\92_obecnosc_on_michowska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211710"/>
            <a:ext cx="3765690" cy="2682553"/>
          </a:xfrm>
          <a:prstGeom prst="rect">
            <a:avLst/>
          </a:prstGeom>
          <a:noFill/>
        </p:spPr>
      </p:pic>
      <p:pic>
        <p:nvPicPr>
          <p:cNvPr id="11267" name="Picture 3" descr="D:\Archiwum Galerii ON\92_obecnosc_on_michowska-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62747" y="1081970"/>
            <a:ext cx="4457725" cy="31459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2915816" y="339502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Małgorzata </a:t>
            </a:r>
            <a:r>
              <a:rPr lang="pl-PL" dirty="0" err="1" smtClean="0"/>
              <a:t>Sufleta</a:t>
            </a:r>
            <a:endParaRPr lang="pl-PL" dirty="0" smtClean="0"/>
          </a:p>
        </p:txBody>
      </p:sp>
      <p:pic>
        <p:nvPicPr>
          <p:cNvPr id="5122" name="Picture 2" descr="C:\Users\Iza\Dropbox\Diego\Skanowanie 2017-09-13\Scan 0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843558"/>
            <a:ext cx="5684168" cy="40700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2915816" y="339502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Anna Tyczyńska</a:t>
            </a:r>
          </a:p>
        </p:txBody>
      </p:sp>
      <p:pic>
        <p:nvPicPr>
          <p:cNvPr id="6146" name="Picture 2" descr="C:\Users\Iza\Dropbox\Diego\Skanowanie 2017-09-13\Scan 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771550"/>
            <a:ext cx="2977703" cy="42266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55576" y="123478"/>
            <a:ext cx="7772400" cy="1008112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Obecność III</a:t>
            </a:r>
            <a:br>
              <a:rPr lang="pl-PL" dirty="0" smtClean="0"/>
            </a:br>
            <a:r>
              <a:rPr lang="pl-PL" sz="1600" dirty="0" smtClean="0"/>
              <a:t>Poznań 1992</a:t>
            </a:r>
            <a:br>
              <a:rPr lang="pl-PL" sz="1600" dirty="0" smtClean="0"/>
            </a:br>
            <a:r>
              <a:rPr lang="pl-PL" sz="1300" dirty="0" smtClean="0"/>
              <a:t>Kuratorka: Izabella Gustowska</a:t>
            </a:r>
            <a:br>
              <a:rPr lang="pl-PL" sz="1300" dirty="0" smtClean="0"/>
            </a:br>
            <a:endParaRPr lang="pl-PL" sz="130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467544" y="1275606"/>
            <a:ext cx="8208912" cy="3744416"/>
          </a:xfrm>
        </p:spPr>
        <p:txBody>
          <a:bodyPr>
            <a:normAutofit lnSpcReduction="10000"/>
          </a:bodyPr>
          <a:lstStyle/>
          <a:p>
            <a:r>
              <a:rPr lang="pl-PL" sz="1400" dirty="0" smtClean="0">
                <a:solidFill>
                  <a:schemeClr val="tx1"/>
                </a:solidFill>
              </a:rPr>
              <a:t>BWA – Stary Rynek</a:t>
            </a:r>
          </a:p>
          <a:p>
            <a:r>
              <a:rPr lang="pl-PL" sz="1800" dirty="0" smtClean="0">
                <a:solidFill>
                  <a:schemeClr val="tx1"/>
                </a:solidFill>
              </a:rPr>
              <a:t>7 x 1</a:t>
            </a:r>
          </a:p>
          <a:p>
            <a:r>
              <a:rPr lang="pl-PL" sz="800" dirty="0" smtClean="0">
                <a:solidFill>
                  <a:schemeClr val="tx1"/>
                </a:solidFill>
              </a:rPr>
              <a:t>Izabella Gustowska, Zofia Kulik, Anna </a:t>
            </a:r>
            <a:r>
              <a:rPr lang="pl-PL" sz="800" dirty="0" err="1" smtClean="0">
                <a:solidFill>
                  <a:schemeClr val="tx1"/>
                </a:solidFill>
              </a:rPr>
              <a:t>Kutera</a:t>
            </a:r>
            <a:r>
              <a:rPr lang="pl-PL" sz="800" dirty="0" smtClean="0">
                <a:solidFill>
                  <a:schemeClr val="tx1"/>
                </a:solidFill>
              </a:rPr>
              <a:t>, Natalia LL, Małgorzata </a:t>
            </a:r>
            <a:r>
              <a:rPr lang="pl-PL" sz="800" dirty="0" err="1" smtClean="0">
                <a:solidFill>
                  <a:schemeClr val="tx1"/>
                </a:solidFill>
              </a:rPr>
              <a:t>Niedzielko</a:t>
            </a:r>
            <a:r>
              <a:rPr lang="pl-PL" sz="800" dirty="0" smtClean="0">
                <a:solidFill>
                  <a:schemeClr val="tx1"/>
                </a:solidFill>
              </a:rPr>
              <a:t>, Krystyna Piotrowska, Anna Płotnicka</a:t>
            </a:r>
          </a:p>
          <a:p>
            <a:endParaRPr lang="pl-PL" sz="800" dirty="0" smtClean="0">
              <a:solidFill>
                <a:schemeClr val="tx1"/>
              </a:solidFill>
            </a:endParaRPr>
          </a:p>
          <a:p>
            <a:r>
              <a:rPr lang="pl-PL" sz="1400" dirty="0" smtClean="0">
                <a:solidFill>
                  <a:schemeClr val="tx1"/>
                </a:solidFill>
              </a:rPr>
              <a:t>Galeria ON</a:t>
            </a:r>
          </a:p>
          <a:p>
            <a:r>
              <a:rPr lang="pl-PL" sz="800" dirty="0" smtClean="0">
                <a:solidFill>
                  <a:schemeClr val="tx1"/>
                </a:solidFill>
              </a:rPr>
              <a:t>(PWSSP) – Fredry 7</a:t>
            </a:r>
          </a:p>
          <a:p>
            <a:r>
              <a:rPr lang="pl-PL" sz="1800" dirty="0" smtClean="0">
                <a:solidFill>
                  <a:schemeClr val="tx1"/>
                </a:solidFill>
              </a:rPr>
              <a:t>4 x 1</a:t>
            </a:r>
          </a:p>
          <a:p>
            <a:r>
              <a:rPr lang="pl-PL" sz="800" dirty="0" smtClean="0">
                <a:solidFill>
                  <a:schemeClr val="tx1"/>
                </a:solidFill>
              </a:rPr>
              <a:t>Zuzanna Baranowska, Agata Michowska, Małgorzata </a:t>
            </a:r>
            <a:r>
              <a:rPr lang="pl-PL" sz="800" dirty="0" err="1" smtClean="0">
                <a:solidFill>
                  <a:schemeClr val="tx1"/>
                </a:solidFill>
              </a:rPr>
              <a:t>Sufleta</a:t>
            </a:r>
            <a:r>
              <a:rPr lang="pl-PL" sz="800" dirty="0" smtClean="0">
                <a:solidFill>
                  <a:schemeClr val="tx1"/>
                </a:solidFill>
              </a:rPr>
              <a:t>, Anna Tyczyńska</a:t>
            </a:r>
          </a:p>
          <a:p>
            <a:endParaRPr lang="pl-PL" sz="800" dirty="0" smtClean="0">
              <a:solidFill>
                <a:schemeClr val="tx1"/>
              </a:solidFill>
            </a:endParaRPr>
          </a:p>
          <a:p>
            <a:r>
              <a:rPr lang="pl-PL" sz="1400" dirty="0" smtClean="0">
                <a:solidFill>
                  <a:schemeClr val="tx1"/>
                </a:solidFill>
              </a:rPr>
              <a:t>Muzeum Etnograficzne</a:t>
            </a:r>
          </a:p>
          <a:p>
            <a:r>
              <a:rPr lang="pl-PL" sz="800" dirty="0" err="1" smtClean="0">
                <a:solidFill>
                  <a:schemeClr val="tx1"/>
                </a:solidFill>
              </a:rPr>
              <a:t>Ul.Grobla</a:t>
            </a:r>
            <a:r>
              <a:rPr lang="pl-PL" sz="800" dirty="0">
                <a:solidFill>
                  <a:schemeClr val="tx1"/>
                </a:solidFill>
              </a:rPr>
              <a:t> </a:t>
            </a:r>
            <a:r>
              <a:rPr lang="pl-PL" sz="800" dirty="0" smtClean="0">
                <a:solidFill>
                  <a:schemeClr val="tx1"/>
                </a:solidFill>
              </a:rPr>
              <a:t>25 / Mostowa 8</a:t>
            </a:r>
          </a:p>
          <a:p>
            <a:r>
              <a:rPr lang="pl-PL" sz="1800" dirty="0" smtClean="0">
                <a:solidFill>
                  <a:schemeClr val="tx1"/>
                </a:solidFill>
              </a:rPr>
              <a:t>19 x 1</a:t>
            </a:r>
          </a:p>
          <a:p>
            <a:r>
              <a:rPr lang="pl-PL" sz="800" dirty="0" smtClean="0">
                <a:solidFill>
                  <a:schemeClr val="tx1"/>
                </a:solidFill>
              </a:rPr>
              <a:t>Magdalena Abakanowicz, Halina Chrostowska, Barbara </a:t>
            </a:r>
            <a:r>
              <a:rPr lang="pl-PL" sz="800" dirty="0" err="1" smtClean="0">
                <a:solidFill>
                  <a:schemeClr val="tx1"/>
                </a:solidFill>
              </a:rPr>
              <a:t>Falender</a:t>
            </a:r>
            <a:r>
              <a:rPr lang="pl-PL" sz="800" dirty="0" smtClean="0">
                <a:solidFill>
                  <a:schemeClr val="tx1"/>
                </a:solidFill>
              </a:rPr>
              <a:t>, Wanda Gołkowska, Izabella Gustowska, Aleksandra </a:t>
            </a:r>
            <a:r>
              <a:rPr lang="pl-PL" sz="800" dirty="0" err="1" smtClean="0">
                <a:solidFill>
                  <a:schemeClr val="tx1"/>
                </a:solidFill>
              </a:rPr>
              <a:t>Jachtoma</a:t>
            </a:r>
            <a:r>
              <a:rPr lang="pl-PL" sz="800" dirty="0" smtClean="0">
                <a:solidFill>
                  <a:schemeClr val="tx1"/>
                </a:solidFill>
              </a:rPr>
              <a:t>, Maria Jarema, Janina Kraupe-Świderska, Ewa </a:t>
            </a:r>
            <a:r>
              <a:rPr lang="pl-PL" sz="800" dirty="0" err="1" smtClean="0">
                <a:solidFill>
                  <a:schemeClr val="tx1"/>
                </a:solidFill>
              </a:rPr>
              <a:t>Kuryluk</a:t>
            </a:r>
            <a:r>
              <a:rPr lang="pl-PL" sz="800" dirty="0" smtClean="0">
                <a:solidFill>
                  <a:schemeClr val="tx1"/>
                </a:solidFill>
              </a:rPr>
              <a:t>, Natalia LL, Danuta Leszczyńska-Kluza, Jadwiga Maziarska, Zuzanna Pawlicka, Teresa Pągowska, Maria </a:t>
            </a:r>
            <a:r>
              <a:rPr lang="pl-PL" sz="800" dirty="0" err="1" smtClean="0">
                <a:solidFill>
                  <a:schemeClr val="tx1"/>
                </a:solidFill>
              </a:rPr>
              <a:t>Pinińska-Bereś</a:t>
            </a:r>
            <a:r>
              <a:rPr lang="pl-PL" sz="800" dirty="0" smtClean="0">
                <a:solidFill>
                  <a:schemeClr val="tx1"/>
                </a:solidFill>
              </a:rPr>
              <a:t>, Krystyna Piotrowska, Alina Szapocznikow,  Danuta </a:t>
            </a:r>
            <a:r>
              <a:rPr lang="pl-PL" sz="800" dirty="0" err="1" smtClean="0">
                <a:solidFill>
                  <a:schemeClr val="tx1"/>
                </a:solidFill>
              </a:rPr>
              <a:t>Waberska</a:t>
            </a:r>
            <a:r>
              <a:rPr lang="pl-PL" sz="800" dirty="0" smtClean="0">
                <a:solidFill>
                  <a:schemeClr val="tx1"/>
                </a:solidFill>
              </a:rPr>
              <a:t>, Magdalena Więcek-Wnuk</a:t>
            </a:r>
          </a:p>
          <a:p>
            <a:r>
              <a:rPr lang="pl-PL" sz="800" dirty="0" smtClean="0">
                <a:solidFill>
                  <a:schemeClr val="tx1"/>
                </a:solidFill>
              </a:rPr>
              <a:t>(Galeria wystaw autorskich realizowana przez Muzeum Narodowe w Poznaniu)</a:t>
            </a:r>
          </a:p>
          <a:p>
            <a:endParaRPr lang="pl-PL" sz="800" dirty="0" smtClean="0">
              <a:solidFill>
                <a:schemeClr val="tx1"/>
              </a:solidFill>
            </a:endParaRPr>
          </a:p>
          <a:p>
            <a:r>
              <a:rPr lang="pl-PL" sz="1400" dirty="0" smtClean="0">
                <a:solidFill>
                  <a:schemeClr val="tx1"/>
                </a:solidFill>
              </a:rPr>
              <a:t>Spotkania</a:t>
            </a:r>
          </a:p>
          <a:p>
            <a:r>
              <a:rPr lang="pl-PL" sz="1400" dirty="0" smtClean="0">
                <a:solidFill>
                  <a:schemeClr val="tx1"/>
                </a:solidFill>
              </a:rPr>
              <a:t>„Obecność III”</a:t>
            </a:r>
          </a:p>
          <a:p>
            <a:r>
              <a:rPr lang="pl-PL" sz="800" dirty="0" smtClean="0">
                <a:solidFill>
                  <a:schemeClr val="tx1"/>
                </a:solidFill>
              </a:rPr>
              <a:t>Wystąpienia autorskie: Jolanta </a:t>
            </a:r>
            <a:r>
              <a:rPr lang="pl-PL" sz="800" dirty="0" err="1" smtClean="0">
                <a:solidFill>
                  <a:schemeClr val="tx1"/>
                </a:solidFill>
              </a:rPr>
              <a:t>Brach-Czaina</a:t>
            </a:r>
            <a:r>
              <a:rPr lang="pl-PL" sz="800" dirty="0" smtClean="0">
                <a:solidFill>
                  <a:schemeClr val="tx1"/>
                </a:solidFill>
              </a:rPr>
              <a:t>, Bożena Czubak, Alicja Kępińska, Anna Maria Potocka, Maria </a:t>
            </a:r>
            <a:r>
              <a:rPr lang="pl-PL" sz="800" dirty="0" err="1" smtClean="0">
                <a:solidFill>
                  <a:schemeClr val="tx1"/>
                </a:solidFill>
              </a:rPr>
              <a:t>Szyszkowska</a:t>
            </a:r>
            <a:endParaRPr lang="pl-PL" sz="800" dirty="0" smtClean="0">
              <a:solidFill>
                <a:schemeClr val="tx1"/>
              </a:solidFill>
            </a:endParaRPr>
          </a:p>
        </p:txBody>
      </p:sp>
      <p:cxnSp>
        <p:nvCxnSpPr>
          <p:cNvPr id="5" name="Łącznik prosty 4"/>
          <p:cNvCxnSpPr/>
          <p:nvPr/>
        </p:nvCxnSpPr>
        <p:spPr>
          <a:xfrm>
            <a:off x="467544" y="2067694"/>
            <a:ext cx="82089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Łącznik prosty 5"/>
          <p:cNvCxnSpPr/>
          <p:nvPr/>
        </p:nvCxnSpPr>
        <p:spPr>
          <a:xfrm>
            <a:off x="467544" y="3003798"/>
            <a:ext cx="82089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Łącznik prosty 6"/>
          <p:cNvCxnSpPr/>
          <p:nvPr/>
        </p:nvCxnSpPr>
        <p:spPr>
          <a:xfrm>
            <a:off x="467544" y="4155926"/>
            <a:ext cx="82089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835250" y="1491630"/>
            <a:ext cx="733715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dirty="0" smtClean="0">
                <a:solidFill>
                  <a:schemeClr val="bg1"/>
                </a:solidFill>
              </a:rPr>
              <a:t>Muzeum Etnograficzne</a:t>
            </a:r>
            <a:br>
              <a:rPr lang="pl-PL" sz="5400" dirty="0" smtClean="0">
                <a:solidFill>
                  <a:schemeClr val="bg1"/>
                </a:solidFill>
              </a:rPr>
            </a:br>
            <a:r>
              <a:rPr lang="pl-PL" sz="3200" dirty="0" err="1" smtClean="0">
                <a:solidFill>
                  <a:schemeClr val="bg1"/>
                </a:solidFill>
              </a:rPr>
              <a:t>Ul.Grobla</a:t>
            </a:r>
            <a:r>
              <a:rPr lang="pl-PL" sz="3200" dirty="0" smtClean="0">
                <a:solidFill>
                  <a:schemeClr val="bg1"/>
                </a:solidFill>
              </a:rPr>
              <a:t> 25 / Mostowa 8</a:t>
            </a:r>
          </a:p>
          <a:p>
            <a:pPr algn="ctr"/>
            <a:r>
              <a:rPr lang="pl-PL" sz="5400" dirty="0" smtClean="0">
                <a:solidFill>
                  <a:schemeClr val="bg1"/>
                </a:solidFill>
              </a:rPr>
              <a:t>19 x 1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Archiwum Galerii ON\92_obecnosc_etn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1206" y="267494"/>
            <a:ext cx="6601154" cy="46085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Archiwum Galerii ON\92_obecnosc_etn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33265" y="339502"/>
            <a:ext cx="4498975" cy="4479926"/>
          </a:xfrm>
          <a:prstGeom prst="rect">
            <a:avLst/>
          </a:prstGeom>
          <a:noFill/>
        </p:spPr>
      </p:pic>
      <p:sp>
        <p:nvSpPr>
          <p:cNvPr id="4" name="pole tekstowe 3"/>
          <p:cNvSpPr txBox="1"/>
          <p:nvPr/>
        </p:nvSpPr>
        <p:spPr>
          <a:xfrm>
            <a:off x="7867690" y="4743390"/>
            <a:ext cx="12763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l-PL" sz="1000" dirty="0" smtClean="0"/>
              <a:t>Maria </a:t>
            </a:r>
            <a:r>
              <a:rPr lang="pl-PL" sz="1000" dirty="0" err="1" smtClean="0"/>
              <a:t>Pinińska-Bereś</a:t>
            </a:r>
            <a:endParaRPr lang="pl-PL" sz="1000" dirty="0" smtClean="0"/>
          </a:p>
          <a:p>
            <a:pPr algn="r"/>
            <a:r>
              <a:rPr lang="pl-PL" sz="1000" dirty="0" smtClean="0"/>
              <a:t>Izabella Gustowska</a:t>
            </a:r>
            <a:endParaRPr lang="pl-PL" sz="10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Archiwum Galerii ON\92_obecnosc_etn_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246063"/>
            <a:ext cx="5191125" cy="4525962"/>
          </a:xfrm>
          <a:prstGeom prst="rect">
            <a:avLst/>
          </a:prstGeom>
          <a:noFill/>
        </p:spPr>
      </p:pic>
      <p:sp>
        <p:nvSpPr>
          <p:cNvPr id="3" name="Prostokąt 2"/>
          <p:cNvSpPr/>
          <p:nvPr/>
        </p:nvSpPr>
        <p:spPr>
          <a:xfrm>
            <a:off x="4572000" y="4897279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pl-PL" sz="1000" dirty="0" smtClean="0"/>
              <a:t>Maria Jarema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Archiwum Galerii ON\92_obecnosc_etn_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131590"/>
            <a:ext cx="7776864" cy="3014991"/>
          </a:xfrm>
          <a:prstGeom prst="rect">
            <a:avLst/>
          </a:prstGeom>
          <a:noFill/>
        </p:spPr>
      </p:pic>
      <p:sp>
        <p:nvSpPr>
          <p:cNvPr id="3" name="Prostokąt 2"/>
          <p:cNvSpPr/>
          <p:nvPr/>
        </p:nvSpPr>
        <p:spPr>
          <a:xfrm>
            <a:off x="4572000" y="4897279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pl-PL" sz="1000" dirty="0" smtClean="0"/>
              <a:t>Natalia LL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Archiwum Galerii ON\92_obecnosc_etn_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627534"/>
            <a:ext cx="6000750" cy="4260850"/>
          </a:xfrm>
          <a:prstGeom prst="rect">
            <a:avLst/>
          </a:prstGeom>
          <a:noFill/>
        </p:spPr>
      </p:pic>
      <p:sp>
        <p:nvSpPr>
          <p:cNvPr id="3" name="Prostokąt 2"/>
          <p:cNvSpPr/>
          <p:nvPr/>
        </p:nvSpPr>
        <p:spPr>
          <a:xfrm>
            <a:off x="4572000" y="4897279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pl-PL" sz="1000" dirty="0" smtClean="0"/>
              <a:t>Ewa </a:t>
            </a:r>
            <a:r>
              <a:rPr lang="pl-PL" sz="1000" dirty="0" err="1" smtClean="0"/>
              <a:t>Kuryluk</a:t>
            </a:r>
            <a:endParaRPr lang="pl-PL" sz="1000" dirty="0" smtClean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:\Archiwum Galerii ON\92_obecnosc_etn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195486"/>
            <a:ext cx="3207694" cy="4680520"/>
          </a:xfrm>
          <a:prstGeom prst="rect">
            <a:avLst/>
          </a:prstGeom>
          <a:noFill/>
        </p:spPr>
      </p:pic>
      <p:sp>
        <p:nvSpPr>
          <p:cNvPr id="5" name="Prostokąt 4"/>
          <p:cNvSpPr/>
          <p:nvPr/>
        </p:nvSpPr>
        <p:spPr>
          <a:xfrm>
            <a:off x="4572000" y="4897279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pl-PL" sz="1000" dirty="0" smtClean="0"/>
              <a:t>Barbara </a:t>
            </a:r>
            <a:r>
              <a:rPr lang="pl-PL" sz="1000" dirty="0" err="1" smtClean="0"/>
              <a:t>Falender</a:t>
            </a:r>
            <a:endParaRPr lang="pl-PL" sz="1000" dirty="0" smtClean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835250" y="1491630"/>
            <a:ext cx="733715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dirty="0" smtClean="0">
                <a:solidFill>
                  <a:schemeClr val="bg1"/>
                </a:solidFill>
              </a:rPr>
              <a:t>Spotkania</a:t>
            </a:r>
          </a:p>
          <a:p>
            <a:pPr algn="ctr"/>
            <a:r>
              <a:rPr lang="pl-PL" sz="5400" dirty="0" smtClean="0">
                <a:solidFill>
                  <a:schemeClr val="bg1"/>
                </a:solidFill>
              </a:rPr>
              <a:t>„Obecność III” </a:t>
            </a:r>
            <a:br>
              <a:rPr lang="pl-PL" sz="5400" dirty="0" smtClean="0">
                <a:solidFill>
                  <a:schemeClr val="bg1"/>
                </a:solidFill>
              </a:rPr>
            </a:br>
            <a:r>
              <a:rPr lang="pl-PL" sz="5400" dirty="0" smtClean="0">
                <a:solidFill>
                  <a:schemeClr val="bg1"/>
                </a:solidFill>
              </a:rPr>
              <a:t> </a:t>
            </a:r>
            <a:r>
              <a:rPr lang="pl-PL" sz="1400" dirty="0" smtClean="0">
                <a:solidFill>
                  <a:schemeClr val="bg1"/>
                </a:solidFill>
              </a:rPr>
              <a:t>Jolanta </a:t>
            </a:r>
            <a:r>
              <a:rPr lang="pl-PL" sz="1400" dirty="0" err="1" smtClean="0">
                <a:solidFill>
                  <a:schemeClr val="bg1"/>
                </a:solidFill>
              </a:rPr>
              <a:t>Brach-Czaina</a:t>
            </a:r>
            <a:r>
              <a:rPr lang="pl-PL" sz="1400" dirty="0" smtClean="0">
                <a:solidFill>
                  <a:schemeClr val="bg1"/>
                </a:solidFill>
              </a:rPr>
              <a:t>, Bożena Czubak, Alicja Kępińska, Anna Maria Potocka, Maria </a:t>
            </a:r>
            <a:r>
              <a:rPr lang="pl-PL" sz="1400" dirty="0" err="1" smtClean="0">
                <a:solidFill>
                  <a:schemeClr val="bg1"/>
                </a:solidFill>
              </a:rPr>
              <a:t>Szyszkowska</a:t>
            </a:r>
            <a:endParaRPr lang="pl-PL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2771800" y="1491630"/>
            <a:ext cx="3464049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dirty="0" smtClean="0">
                <a:solidFill>
                  <a:schemeClr val="bg1"/>
                </a:solidFill>
              </a:rPr>
              <a:t>BWA </a:t>
            </a:r>
            <a:br>
              <a:rPr lang="pl-PL" sz="5400" dirty="0" smtClean="0">
                <a:solidFill>
                  <a:schemeClr val="bg1"/>
                </a:solidFill>
              </a:rPr>
            </a:br>
            <a:r>
              <a:rPr lang="pl-PL" sz="3200" dirty="0" smtClean="0">
                <a:solidFill>
                  <a:schemeClr val="bg1"/>
                </a:solidFill>
              </a:rPr>
              <a:t>Stary Rynek</a:t>
            </a:r>
          </a:p>
          <a:p>
            <a:pPr algn="ctr"/>
            <a:r>
              <a:rPr lang="pl-PL" sz="5400" dirty="0" smtClean="0">
                <a:solidFill>
                  <a:schemeClr val="bg1"/>
                </a:solidFill>
              </a:rPr>
              <a:t>7 x 1</a:t>
            </a:r>
          </a:p>
          <a:p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Iza\Desktop\Wystawy kobiece\Pendrive\1992 Galeria ON\Scan 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95486"/>
            <a:ext cx="6381750" cy="45386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Iza\Desktop\Wystawy kobiece\Pendrive\1992 Galeria ON\Scan 0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339502"/>
            <a:ext cx="6824758" cy="43924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Iza\Desktop\Wystawy kobiece\Pendrive\1992 Galeria ON\Scan 0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267494"/>
            <a:ext cx="6380162" cy="45450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Archiwum Galerii ON\92_obecnosc_ars_gustowska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9502"/>
            <a:ext cx="1957735" cy="2512452"/>
          </a:xfrm>
          <a:prstGeom prst="rect">
            <a:avLst/>
          </a:prstGeom>
          <a:noFill/>
        </p:spPr>
      </p:pic>
      <p:pic>
        <p:nvPicPr>
          <p:cNvPr id="2051" name="Picture 3" descr="D:\Archiwum Galerii ON\92_obecnosc_ars_gustowska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420" y="195486"/>
            <a:ext cx="1913044" cy="2670168"/>
          </a:xfrm>
          <a:prstGeom prst="rect">
            <a:avLst/>
          </a:prstGeom>
          <a:noFill/>
        </p:spPr>
      </p:pic>
      <p:sp>
        <p:nvSpPr>
          <p:cNvPr id="5" name="pole tekstowe 4"/>
          <p:cNvSpPr txBox="1"/>
          <p:nvPr/>
        </p:nvSpPr>
        <p:spPr>
          <a:xfrm>
            <a:off x="2915816" y="339502"/>
            <a:ext cx="32403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Izabella Gustowska</a:t>
            </a:r>
          </a:p>
          <a:p>
            <a:pPr algn="ctr"/>
            <a:r>
              <a:rPr lang="pl-PL" dirty="0" smtClean="0"/>
              <a:t>„Sny Czarne”</a:t>
            </a:r>
            <a:br>
              <a:rPr lang="pl-PL" dirty="0" smtClean="0"/>
            </a:br>
            <a:r>
              <a:rPr lang="pl-PL" dirty="0" smtClean="0"/>
              <a:t>1992</a:t>
            </a:r>
            <a:endParaRPr lang="pl-PL" dirty="0"/>
          </a:p>
        </p:txBody>
      </p:sp>
      <p:pic>
        <p:nvPicPr>
          <p:cNvPr id="4100" name="Picture 4" descr="C:\Users\Iza\Dropbox\Diego\Skanowanie 2017-09-13\Scan 00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42638" y="2139702"/>
            <a:ext cx="3835329" cy="273542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Iza\Dropbox\Diego\Skanowanie 2017-09-13\Scan 0030.jpg"/>
          <p:cNvPicPr>
            <a:picLocks noChangeAspect="1" noChangeArrowheads="1"/>
          </p:cNvPicPr>
          <p:nvPr/>
        </p:nvPicPr>
        <p:blipFill>
          <a:blip r:embed="rId2" cstate="print">
            <a:grayscl/>
            <a:lum contrast="20000"/>
          </a:blip>
          <a:srcRect/>
          <a:stretch>
            <a:fillRect/>
          </a:stretch>
        </p:blipFill>
        <p:spPr bwMode="auto">
          <a:xfrm rot="5400000">
            <a:off x="2250003" y="-722877"/>
            <a:ext cx="4643994" cy="66247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2915816" y="339502"/>
            <a:ext cx="32403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Zofia Kulik</a:t>
            </a:r>
          </a:p>
          <a:p>
            <a:pPr algn="ctr"/>
            <a:r>
              <a:rPr lang="pl-PL" dirty="0" smtClean="0"/>
              <a:t>„Strażnicy Iglicy”</a:t>
            </a:r>
            <a:br>
              <a:rPr lang="pl-PL" dirty="0" smtClean="0"/>
            </a:br>
            <a:r>
              <a:rPr lang="pl-PL" dirty="0" smtClean="0"/>
              <a:t>1987-1990</a:t>
            </a:r>
            <a:endParaRPr lang="pl-PL" dirty="0"/>
          </a:p>
        </p:txBody>
      </p:sp>
      <p:pic>
        <p:nvPicPr>
          <p:cNvPr id="3074" name="Picture 2" descr="D:\Archiwum Galerii ON\92_obecnosc_ars_kulik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2575785"/>
            <a:ext cx="3968329" cy="2300221"/>
          </a:xfrm>
          <a:prstGeom prst="rect">
            <a:avLst/>
          </a:prstGeom>
          <a:noFill/>
        </p:spPr>
      </p:pic>
      <p:pic>
        <p:nvPicPr>
          <p:cNvPr id="3075" name="Picture 3" descr="D:\Archiwum Galerii ON\92_obecnosc_ars_kulik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11510"/>
            <a:ext cx="2780031" cy="44610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217</Words>
  <Application>Microsoft Office PowerPoint</Application>
  <PresentationFormat>Pokaz na ekranie (16:9)</PresentationFormat>
  <Paragraphs>49</Paragraphs>
  <Slides>29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29</vt:i4>
      </vt:variant>
    </vt:vector>
  </HeadingPairs>
  <TitlesOfParts>
    <vt:vector size="30" baseType="lpstr">
      <vt:lpstr>Motyw pakietu Office</vt:lpstr>
      <vt:lpstr>Slajd 1</vt:lpstr>
      <vt:lpstr>Obecność III Poznań 1992 Kuratorka: Izabella Gustowska 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Iza</dc:creator>
  <cp:lastModifiedBy>Iza</cp:lastModifiedBy>
  <cp:revision>16</cp:revision>
  <dcterms:created xsi:type="dcterms:W3CDTF">2017-09-11T13:54:26Z</dcterms:created>
  <dcterms:modified xsi:type="dcterms:W3CDTF">2017-09-14T15:02:42Z</dcterms:modified>
</cp:coreProperties>
</file>