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84" r:id="rId5"/>
    <p:sldId id="285" r:id="rId6"/>
    <p:sldId id="286" r:id="rId7"/>
    <p:sldId id="287" r:id="rId8"/>
    <p:sldId id="293" r:id="rId9"/>
    <p:sldId id="294" r:id="rId10"/>
    <p:sldId id="283" r:id="rId11"/>
  </p:sldIdLst>
  <p:sldSz cx="9144000" cy="5143500" type="screen16x9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92" d="100"/>
          <a:sy n="92" d="100"/>
        </p:scale>
        <p:origin x="-44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9CBC-7111-455E-862D-0261C43F71BD}" type="datetimeFigureOut">
              <a:rPr lang="pl-PL" smtClean="0"/>
              <a:pPr/>
              <a:t>2017-09-11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DA3C-C349-42F0-AA81-ABDCCE154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67744" y="213970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Obecność IV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Rennes 1994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008112"/>
          </a:xfrm>
        </p:spPr>
        <p:txBody>
          <a:bodyPr>
            <a:normAutofit/>
          </a:bodyPr>
          <a:lstStyle/>
          <a:p>
            <a:r>
              <a:rPr lang="pl-PL" dirty="0" smtClean="0"/>
              <a:t>Obecność IV</a:t>
            </a:r>
            <a:br>
              <a:rPr lang="pl-PL" dirty="0" smtClean="0"/>
            </a:br>
            <a:r>
              <a:rPr lang="pl-PL" sz="1600" dirty="0" smtClean="0"/>
              <a:t>Rennes 1994</a:t>
            </a:r>
            <a:endParaRPr lang="pl-PL" sz="1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995686"/>
            <a:ext cx="8208912" cy="3600400"/>
          </a:xfrm>
        </p:spPr>
        <p:txBody>
          <a:bodyPr>
            <a:normAutofit/>
          </a:bodyPr>
          <a:lstStyle/>
          <a:p>
            <a:endParaRPr lang="pl-PL" sz="800" dirty="0" smtClean="0">
              <a:solidFill>
                <a:schemeClr val="tx1"/>
              </a:solidFill>
            </a:endParaRPr>
          </a:p>
          <a:p>
            <a:r>
              <a:rPr lang="pl-PL" sz="2000" dirty="0" smtClean="0">
                <a:solidFill>
                  <a:schemeClr val="tx1"/>
                </a:solidFill>
              </a:rPr>
              <a:t>La </a:t>
            </a:r>
            <a:r>
              <a:rPr lang="pl-PL" sz="2000" dirty="0" err="1" smtClean="0">
                <a:solidFill>
                  <a:schemeClr val="tx1"/>
                </a:solidFill>
              </a:rPr>
              <a:t>Coupole</a:t>
            </a:r>
            <a:endParaRPr lang="pl-PL" sz="2000" dirty="0" smtClean="0">
              <a:solidFill>
                <a:schemeClr val="tx1"/>
              </a:solidFill>
            </a:endParaRPr>
          </a:p>
          <a:p>
            <a:endParaRPr lang="pl-PL" sz="1400" dirty="0" smtClean="0">
              <a:solidFill>
                <a:schemeClr val="tx1"/>
              </a:solidFill>
            </a:endParaRPr>
          </a:p>
          <a:p>
            <a:endParaRPr lang="pl-PL" sz="1400" dirty="0">
              <a:solidFill>
                <a:schemeClr val="tx1"/>
              </a:solidFill>
            </a:endParaRPr>
          </a:p>
          <a:p>
            <a:endParaRPr lang="pl-PL" sz="1400" dirty="0" smtClean="0">
              <a:solidFill>
                <a:schemeClr val="tx1"/>
              </a:solidFill>
            </a:endParaRPr>
          </a:p>
          <a:p>
            <a:endParaRPr lang="pl-PL" sz="1400" dirty="0" smtClean="0">
              <a:solidFill>
                <a:schemeClr val="tx1"/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Izabella Gustowska, Barbara Kowalczyk, Agata Michowska, Alina </a:t>
            </a:r>
            <a:r>
              <a:rPr lang="pl-PL" sz="1400" dirty="0" err="1" smtClean="0">
                <a:solidFill>
                  <a:schemeClr val="tx1"/>
                </a:solidFill>
              </a:rPr>
              <a:t>Siejakowska-Chruszcz</a:t>
            </a:r>
            <a:r>
              <a:rPr lang="pl-PL" sz="1400" dirty="0" smtClean="0">
                <a:solidFill>
                  <a:schemeClr val="tx1"/>
                </a:solidFill>
              </a:rPr>
              <a:t>, 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Małgorzata </a:t>
            </a:r>
            <a:r>
              <a:rPr lang="pl-PL" sz="1400" dirty="0" err="1" smtClean="0">
                <a:solidFill>
                  <a:schemeClr val="tx1"/>
                </a:solidFill>
              </a:rPr>
              <a:t>Sufleta</a:t>
            </a:r>
            <a:r>
              <a:rPr lang="pl-PL" sz="1400" dirty="0" smtClean="0">
                <a:solidFill>
                  <a:schemeClr val="tx1"/>
                </a:solidFill>
              </a:rPr>
              <a:t>, Anna </a:t>
            </a:r>
            <a:r>
              <a:rPr lang="pl-PL" sz="1400" dirty="0" smtClean="0">
                <a:solidFill>
                  <a:schemeClr val="tx1"/>
                </a:solidFill>
              </a:rPr>
              <a:t>Tyczyńska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Kuratorka: Izabella Gustowska</a:t>
            </a:r>
          </a:p>
          <a:p>
            <a:endParaRPr lang="pl-PL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Iza\Desktop\Archiwum Galerii ON\94_obecnosc_calo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15566"/>
            <a:ext cx="6492876" cy="333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Izabella Gustowska</a:t>
            </a:r>
          </a:p>
          <a:p>
            <a:pPr algn="r"/>
            <a:r>
              <a:rPr lang="pl-PL" sz="1000" dirty="0" smtClean="0"/>
              <a:t>„Sny” 1994</a:t>
            </a:r>
          </a:p>
        </p:txBody>
      </p:sp>
      <p:pic>
        <p:nvPicPr>
          <p:cNvPr id="19459" name="Picture 3" descr="C:\Users\Iza\Desktop\Archiwum Galerii ON\94_obecnosc_gustow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71550"/>
            <a:ext cx="6483350" cy="344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Barbara Kowalczyk</a:t>
            </a:r>
          </a:p>
        </p:txBody>
      </p:sp>
      <p:pic>
        <p:nvPicPr>
          <p:cNvPr id="20484" name="Picture 4" descr="C:\Users\Iza\Desktop\Archiwum Galerii ON\94_obecnosc_kowalcz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7574"/>
            <a:ext cx="5659438" cy="313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err="1" smtClean="0"/>
              <a:t>Agarta</a:t>
            </a:r>
            <a:r>
              <a:rPr lang="pl-PL" sz="1000" b="1" dirty="0" smtClean="0"/>
              <a:t> Michowska</a:t>
            </a:r>
          </a:p>
        </p:txBody>
      </p:sp>
      <p:pic>
        <p:nvPicPr>
          <p:cNvPr id="21507" name="Picture 3" descr="C:\Users\Iza\Desktop\Archiwum Galerii ON\94_obecnosc_michow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5486"/>
            <a:ext cx="3456384" cy="467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Alina </a:t>
            </a:r>
            <a:r>
              <a:rPr lang="pl-PL" sz="1000" b="1" dirty="0" err="1" smtClean="0"/>
              <a:t>Siejakowska-Chruszcz</a:t>
            </a:r>
            <a:endParaRPr lang="pl-PL" sz="1000" b="1" dirty="0" smtClean="0"/>
          </a:p>
        </p:txBody>
      </p:sp>
      <p:pic>
        <p:nvPicPr>
          <p:cNvPr id="22535" name="Picture 7" descr="C:\Users\Iza\Desktop\Archiwum Galerii ON\94_obecnosc_siejakow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11510"/>
            <a:ext cx="620871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Małgorzata </a:t>
            </a:r>
            <a:r>
              <a:rPr lang="pl-PL" sz="1000" b="1" dirty="0" err="1" smtClean="0"/>
              <a:t>Sufleta</a:t>
            </a:r>
            <a:endParaRPr lang="pl-PL" sz="1000" b="1" dirty="0" smtClean="0"/>
          </a:p>
          <a:p>
            <a:pPr algn="r"/>
            <a:r>
              <a:rPr lang="pl-PL" sz="1000" dirty="0" smtClean="0"/>
              <a:t>„Dialog II”</a:t>
            </a:r>
          </a:p>
        </p:txBody>
      </p:sp>
      <p:pic>
        <p:nvPicPr>
          <p:cNvPr id="28674" name="Picture 2" descr="C:\Users\Iza\Desktop\Archiwum Galerii ON\94_obecnosc_sufl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9542"/>
            <a:ext cx="6678437" cy="3628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72000" y="47433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b="1" dirty="0" smtClean="0"/>
              <a:t>Anna Tyczyńska</a:t>
            </a:r>
          </a:p>
        </p:txBody>
      </p:sp>
      <p:pic>
        <p:nvPicPr>
          <p:cNvPr id="29698" name="Picture 2" descr="C:\Users\Iza\Desktop\Archiwum Galerii ON\94_obecnosc_tyczyn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71550"/>
            <a:ext cx="6016625" cy="364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38</Words>
  <Application>Microsoft Office PowerPoint</Application>
  <PresentationFormat>Pokaz na ekranie (16:9)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Obecność IV Rennes 1994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Iza</dc:creator>
  <cp:lastModifiedBy>Iza</cp:lastModifiedBy>
  <cp:revision>26</cp:revision>
  <dcterms:created xsi:type="dcterms:W3CDTF">2017-09-11T13:54:26Z</dcterms:created>
  <dcterms:modified xsi:type="dcterms:W3CDTF">2017-09-11T16:45:56Z</dcterms:modified>
</cp:coreProperties>
</file>