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84" r:id="rId4"/>
    <p:sldId id="285" r:id="rId5"/>
    <p:sldId id="286" r:id="rId6"/>
    <p:sldId id="287" r:id="rId7"/>
    <p:sldId id="293" r:id="rId8"/>
    <p:sldId id="294" r:id="rId9"/>
    <p:sldId id="295" r:id="rId10"/>
    <p:sldId id="296" r:id="rId11"/>
    <p:sldId id="297" r:id="rId12"/>
    <p:sldId id="283" r:id="rId13"/>
  </p:sldIdLst>
  <p:sldSz cx="9144000" cy="5143500" type="screen16x9"/>
  <p:notesSz cx="9144000" cy="6858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3" autoAdjust="0"/>
  </p:normalViewPr>
  <p:slideViewPr>
    <p:cSldViewPr>
      <p:cViewPr varScale="1">
        <p:scale>
          <a:sx n="142" d="100"/>
          <a:sy n="142" d="100"/>
        </p:scale>
        <p:origin x="-108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9CBC-7111-455E-862D-0261C43F71BD}" type="datetimeFigureOut">
              <a:rPr lang="pl-PL" smtClean="0"/>
              <a:pPr/>
              <a:t>2017-09-11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DA3C-C349-42F0-AA81-ABDCCE1544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9CBC-7111-455E-862D-0261C43F71BD}" type="datetimeFigureOut">
              <a:rPr lang="pl-PL" smtClean="0"/>
              <a:pPr/>
              <a:t>2017-09-11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DA3C-C349-42F0-AA81-ABDCCE1544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9CBC-7111-455E-862D-0261C43F71BD}" type="datetimeFigureOut">
              <a:rPr lang="pl-PL" smtClean="0"/>
              <a:pPr/>
              <a:t>2017-09-11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DA3C-C349-42F0-AA81-ABDCCE1544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9CBC-7111-455E-862D-0261C43F71BD}" type="datetimeFigureOut">
              <a:rPr lang="pl-PL" smtClean="0"/>
              <a:pPr/>
              <a:t>2017-09-11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DA3C-C349-42F0-AA81-ABDCCE1544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9CBC-7111-455E-862D-0261C43F71BD}" type="datetimeFigureOut">
              <a:rPr lang="pl-PL" smtClean="0"/>
              <a:pPr/>
              <a:t>2017-09-11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DA3C-C349-42F0-AA81-ABDCCE1544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9CBC-7111-455E-862D-0261C43F71BD}" type="datetimeFigureOut">
              <a:rPr lang="pl-PL" smtClean="0"/>
              <a:pPr/>
              <a:t>2017-09-11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DA3C-C349-42F0-AA81-ABDCCE1544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9CBC-7111-455E-862D-0261C43F71BD}" type="datetimeFigureOut">
              <a:rPr lang="pl-PL" smtClean="0"/>
              <a:pPr/>
              <a:t>2017-09-11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DA3C-C349-42F0-AA81-ABDCCE1544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9CBC-7111-455E-862D-0261C43F71BD}" type="datetimeFigureOut">
              <a:rPr lang="pl-PL" smtClean="0"/>
              <a:pPr/>
              <a:t>2017-09-11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DA3C-C349-42F0-AA81-ABDCCE1544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9CBC-7111-455E-862D-0261C43F71BD}" type="datetimeFigureOut">
              <a:rPr lang="pl-PL" smtClean="0"/>
              <a:pPr/>
              <a:t>2017-09-11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DA3C-C349-42F0-AA81-ABDCCE1544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9CBC-7111-455E-862D-0261C43F71BD}" type="datetimeFigureOut">
              <a:rPr lang="pl-PL" smtClean="0"/>
              <a:pPr/>
              <a:t>2017-09-11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DA3C-C349-42F0-AA81-ABDCCE1544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9CBC-7111-455E-862D-0261C43F71BD}" type="datetimeFigureOut">
              <a:rPr lang="pl-PL" smtClean="0"/>
              <a:pPr/>
              <a:t>2017-09-11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DA3C-C349-42F0-AA81-ABDCCE1544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B9CBC-7111-455E-862D-0261C43F71BD}" type="datetimeFigureOut">
              <a:rPr lang="pl-PL" smtClean="0"/>
              <a:pPr/>
              <a:t>2017-09-11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1DA3C-C349-42F0-AA81-ABDCCE15446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087216" y="2139702"/>
            <a:ext cx="4933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</a:rPr>
              <a:t>Osiem Dni Tygodnia</a:t>
            </a: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sz="1400" dirty="0" smtClean="0">
                <a:solidFill>
                  <a:schemeClr val="bg1"/>
                </a:solidFill>
              </a:rPr>
              <a:t>digital_ia.11 </a:t>
            </a:r>
            <a:br>
              <a:rPr lang="pl-PL" sz="1400" dirty="0" smtClean="0">
                <a:solidFill>
                  <a:schemeClr val="bg1"/>
                </a:solidFill>
              </a:rPr>
            </a:br>
            <a:r>
              <a:rPr lang="pl-PL" sz="1400" dirty="0" smtClean="0">
                <a:solidFill>
                  <a:schemeClr val="bg1"/>
                </a:solidFill>
              </a:rPr>
              <a:t>Szczecin 2011</a:t>
            </a:r>
            <a:endParaRPr lang="pl-PL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572000" y="47433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000" b="1" dirty="0" smtClean="0"/>
              <a:t>Zuzanna </a:t>
            </a:r>
            <a:r>
              <a:rPr lang="pl-PL" sz="1000" b="1" dirty="0" err="1" smtClean="0"/>
              <a:t>Pyda</a:t>
            </a:r>
            <a:endParaRPr lang="pl-PL" sz="1000" b="1" dirty="0" smtClean="0"/>
          </a:p>
          <a:p>
            <a:pPr algn="r"/>
            <a:r>
              <a:rPr lang="pl-PL" sz="1000" dirty="0" smtClean="0"/>
              <a:t>„Pęknięcie” 2010</a:t>
            </a:r>
            <a:endParaRPr lang="pl-PL" sz="1000" dirty="0" smtClean="0"/>
          </a:p>
        </p:txBody>
      </p:sp>
      <p:pic>
        <p:nvPicPr>
          <p:cNvPr id="4" name="Picture 2" descr="C:\Users\Iza\Desktop\20110113 13 muz\20110114 13 muz\8 Zuzanna Pyda.obraz do artykuł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7563"/>
            <a:ext cx="6696744" cy="4484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Iza\Desktop\20110113 13 muz\8 dzie tygodnia 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91630"/>
          </a:xfrm>
        </p:spPr>
        <p:txBody>
          <a:bodyPr>
            <a:normAutofit/>
          </a:bodyPr>
          <a:lstStyle/>
          <a:p>
            <a:r>
              <a:rPr lang="pl-PL" dirty="0" smtClean="0"/>
              <a:t>Osiem Dni Tygodnia</a:t>
            </a:r>
            <a:br>
              <a:rPr lang="pl-PL" dirty="0" smtClean="0"/>
            </a:br>
            <a:r>
              <a:rPr lang="pl-PL" sz="3100" dirty="0" smtClean="0"/>
              <a:t>digital_ia.11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1600" dirty="0" smtClean="0"/>
              <a:t>Szczecin 2011</a:t>
            </a:r>
            <a:endParaRPr lang="pl-PL" sz="1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1995686"/>
            <a:ext cx="8208912" cy="3600400"/>
          </a:xfrm>
        </p:spPr>
        <p:txBody>
          <a:bodyPr>
            <a:normAutofit/>
          </a:bodyPr>
          <a:lstStyle/>
          <a:p>
            <a:endParaRPr lang="pl-PL" sz="800" dirty="0" smtClean="0">
              <a:solidFill>
                <a:schemeClr val="tx1"/>
              </a:solidFill>
            </a:endParaRPr>
          </a:p>
          <a:p>
            <a:r>
              <a:rPr lang="pl-PL" sz="2000" dirty="0" smtClean="0">
                <a:solidFill>
                  <a:schemeClr val="tx1"/>
                </a:solidFill>
              </a:rPr>
              <a:t>Galeria 13 Muz</a:t>
            </a:r>
          </a:p>
          <a:p>
            <a:r>
              <a:rPr lang="pl-PL" sz="1200" dirty="0" smtClean="0">
                <a:solidFill>
                  <a:schemeClr val="tx1"/>
                </a:solidFill>
              </a:rPr>
              <a:t>Kuratorka: Izabella Gustowska</a:t>
            </a:r>
            <a:endParaRPr lang="pl-PL" sz="1200" dirty="0" smtClean="0">
              <a:solidFill>
                <a:schemeClr val="tx1"/>
              </a:solidFill>
            </a:endParaRPr>
          </a:p>
          <a:p>
            <a:endParaRPr lang="pl-PL" sz="1400" dirty="0" smtClean="0">
              <a:solidFill>
                <a:schemeClr val="tx1"/>
              </a:solidFill>
            </a:endParaRPr>
          </a:p>
          <a:p>
            <a:endParaRPr lang="pl-PL" sz="1400" dirty="0">
              <a:solidFill>
                <a:schemeClr val="tx1"/>
              </a:solidFill>
            </a:endParaRPr>
          </a:p>
          <a:p>
            <a:endParaRPr lang="pl-PL" sz="1400" dirty="0" smtClean="0">
              <a:solidFill>
                <a:schemeClr val="tx1"/>
              </a:solidFill>
            </a:endParaRPr>
          </a:p>
          <a:p>
            <a:endParaRPr lang="pl-PL" sz="1400" dirty="0" smtClean="0">
              <a:solidFill>
                <a:schemeClr val="tx1"/>
              </a:solidFill>
            </a:endParaRPr>
          </a:p>
          <a:p>
            <a:r>
              <a:rPr lang="pl-PL" sz="1400" dirty="0" smtClean="0">
                <a:solidFill>
                  <a:schemeClr val="tx1"/>
                </a:solidFill>
              </a:rPr>
              <a:t>Sylwia Czubała, Izabella Gustowska, Marta Jurkowska, Ada Karczmarczyk, Magdalena Marciniak, Marta Mariańska, Aneta Ptak, Zuzanna </a:t>
            </a:r>
            <a:r>
              <a:rPr lang="pl-PL" sz="1400" dirty="0" err="1" smtClean="0">
                <a:solidFill>
                  <a:schemeClr val="tx1"/>
                </a:solidFill>
              </a:rPr>
              <a:t>Pyda</a:t>
            </a:r>
            <a:endParaRPr lang="pl-PL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572000" y="47433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000" b="1" dirty="0" smtClean="0"/>
              <a:t>Sylwia Czubała</a:t>
            </a:r>
          </a:p>
          <a:p>
            <a:pPr algn="r"/>
            <a:r>
              <a:rPr lang="pl-PL" sz="1000" dirty="0" smtClean="0"/>
              <a:t>„Professional Performance” 2009</a:t>
            </a:r>
            <a:endParaRPr lang="pl-PL" sz="1000" dirty="0" smtClean="0"/>
          </a:p>
        </p:txBody>
      </p:sp>
      <p:pic>
        <p:nvPicPr>
          <p:cNvPr id="1026" name="Picture 2" descr="C:\Users\Iza\Desktop\20110113 13 muz\20110114 13 muz\2 Sylwia Czubała.obraz do artykuł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1342"/>
            <a:ext cx="4104456" cy="2748520"/>
          </a:xfrm>
          <a:prstGeom prst="rect">
            <a:avLst/>
          </a:prstGeom>
          <a:noFill/>
        </p:spPr>
      </p:pic>
      <p:pic>
        <p:nvPicPr>
          <p:cNvPr id="1027" name="Picture 3" descr="C:\Users\Iza\Desktop\20110113 13 muz\20110114 13 muz\01_Czubala_galeria 13 mu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816" y="843558"/>
            <a:ext cx="4100807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572000" y="47433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000" b="1" dirty="0" smtClean="0"/>
              <a:t>Izabella Gustowska</a:t>
            </a:r>
          </a:p>
          <a:p>
            <a:pPr algn="r"/>
            <a:r>
              <a:rPr lang="pl-PL" sz="1000" dirty="0" smtClean="0"/>
              <a:t>„</a:t>
            </a:r>
            <a:r>
              <a:rPr lang="pl-PL" sz="1000" dirty="0" err="1" smtClean="0"/>
              <a:t>Summertime</a:t>
            </a:r>
            <a:r>
              <a:rPr lang="pl-PL" sz="1000" dirty="0" smtClean="0"/>
              <a:t>” 2009</a:t>
            </a:r>
            <a:endParaRPr lang="pl-PL" sz="1000" dirty="0" smtClean="0"/>
          </a:p>
        </p:txBody>
      </p:sp>
      <p:pic>
        <p:nvPicPr>
          <p:cNvPr id="2050" name="Picture 2" descr="C:\Users\Iza\Desktop\20110113 13 muz\20110114 13 muz\1 Izabella Gustowska.obraz do artykuł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11510"/>
            <a:ext cx="6344383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572000" y="47433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000" b="1" dirty="0" smtClean="0"/>
              <a:t>Marta Jurkowska</a:t>
            </a:r>
          </a:p>
          <a:p>
            <a:pPr algn="r"/>
            <a:r>
              <a:rPr lang="pl-PL" sz="1000" dirty="0" smtClean="0"/>
              <a:t>„Gdy Słońce na Wschodzie Zachodzi” 2011</a:t>
            </a:r>
            <a:endParaRPr lang="pl-PL" sz="1000" dirty="0" smtClean="0"/>
          </a:p>
        </p:txBody>
      </p:sp>
      <p:pic>
        <p:nvPicPr>
          <p:cNvPr id="3077" name="Picture 5" descr="C:\Users\Iza\Desktop\20110113 13 muz\20110114 13 muz\2011-marta-jurkowska_a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11510"/>
            <a:ext cx="6192291" cy="4131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572000" y="47433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000" b="1" dirty="0" smtClean="0"/>
              <a:t>Ada Karczmarczyk</a:t>
            </a:r>
          </a:p>
          <a:p>
            <a:pPr algn="r"/>
            <a:r>
              <a:rPr lang="pl-PL" sz="1000" dirty="0" smtClean="0"/>
              <a:t>„American Girl” 2010</a:t>
            </a:r>
            <a:endParaRPr lang="pl-PL" sz="1000" dirty="0" smtClean="0"/>
          </a:p>
        </p:txBody>
      </p:sp>
      <p:pic>
        <p:nvPicPr>
          <p:cNvPr id="4099" name="Picture 3" descr="C:\Users\Iza\Desktop\20110113 13 muz\20110114 13 muz\american_girl_sub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3836" y="1131590"/>
            <a:ext cx="4732319" cy="2664296"/>
          </a:xfrm>
          <a:prstGeom prst="rect">
            <a:avLst/>
          </a:prstGeom>
          <a:noFill/>
        </p:spPr>
      </p:pic>
      <p:pic>
        <p:nvPicPr>
          <p:cNvPr id="4098" name="Picture 2" descr="C:\Users\Iza\Desktop\20110113 13 muz\20110114 13 muz\6 Ada Karczmarczyk.obraz do artykuł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31590"/>
            <a:ext cx="3978682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572000" y="47433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000" b="1" dirty="0" smtClean="0"/>
              <a:t>Magdalena Marciniak</a:t>
            </a:r>
            <a:endParaRPr lang="pl-PL" sz="1000" b="1" dirty="0" smtClean="0"/>
          </a:p>
          <a:p>
            <a:pPr algn="r"/>
            <a:r>
              <a:rPr lang="pl-PL" sz="1000" dirty="0" smtClean="0"/>
              <a:t>„</a:t>
            </a:r>
            <a:r>
              <a:rPr lang="pl-PL" sz="1000" dirty="0" err="1" smtClean="0"/>
              <a:t>Saudade</a:t>
            </a:r>
            <a:r>
              <a:rPr lang="pl-PL" sz="1000" dirty="0" smtClean="0"/>
              <a:t>” 2010</a:t>
            </a:r>
            <a:endParaRPr lang="pl-PL" sz="1000" dirty="0" smtClean="0"/>
          </a:p>
        </p:txBody>
      </p:sp>
      <p:pic>
        <p:nvPicPr>
          <p:cNvPr id="6146" name="Picture 2" descr="C:\Users\Iza\Desktop\20110113 13 muz\20110114 13 muz\DSC046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5486"/>
            <a:ext cx="6264696" cy="4698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572000" y="47433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000" b="1" dirty="0" smtClean="0"/>
              <a:t>Marta Mariańska</a:t>
            </a:r>
          </a:p>
          <a:p>
            <a:pPr algn="r"/>
            <a:r>
              <a:rPr lang="pl-PL" sz="1000" dirty="0" smtClean="0"/>
              <a:t>„Poganka” 2010</a:t>
            </a:r>
            <a:endParaRPr lang="pl-PL" sz="1000" dirty="0" smtClean="0"/>
          </a:p>
        </p:txBody>
      </p:sp>
      <p:pic>
        <p:nvPicPr>
          <p:cNvPr id="5122" name="Picture 2" descr="C:\Users\Iza\Desktop\20110113 13 muz\20110114 13 muz\_9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83518"/>
            <a:ext cx="6259127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572000" y="47433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000" b="1" dirty="0" smtClean="0"/>
              <a:t>Aneta Ptak</a:t>
            </a:r>
          </a:p>
          <a:p>
            <a:pPr algn="r"/>
            <a:r>
              <a:rPr lang="pl-PL" sz="1000" dirty="0" smtClean="0"/>
              <a:t>„Twarze  w Matrioszka TV” 2010</a:t>
            </a:r>
            <a:endParaRPr lang="pl-PL" sz="1000" dirty="0" smtClean="0"/>
          </a:p>
        </p:txBody>
      </p:sp>
      <p:pic>
        <p:nvPicPr>
          <p:cNvPr id="7171" name="Picture 3" descr="C:\Users\Iza\Desktop\20110113 13 muz\7 Aneta Ptak.obraz do artykuł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7494"/>
            <a:ext cx="6344385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93</Words>
  <Application>Microsoft Office PowerPoint</Application>
  <PresentationFormat>Pokaz na ekranie (16:9)</PresentationFormat>
  <Paragraphs>26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Slajd 1</vt:lpstr>
      <vt:lpstr>Osiem Dni Tygodnia digital_ia.11 Szczecin 2011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Iza</dc:creator>
  <cp:lastModifiedBy>Iza</cp:lastModifiedBy>
  <cp:revision>36</cp:revision>
  <dcterms:created xsi:type="dcterms:W3CDTF">2017-09-11T13:54:26Z</dcterms:created>
  <dcterms:modified xsi:type="dcterms:W3CDTF">2017-09-11T16:40:50Z</dcterms:modified>
</cp:coreProperties>
</file>